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740" y="-6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6372200" y="0"/>
            <a:ext cx="2771800" cy="5143500"/>
          </a:xfrm>
          <a:prstGeom prst="rect">
            <a:avLst/>
          </a:prstGeom>
          <a:solidFill>
            <a:schemeClr val="accent5"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07622" y="440388"/>
            <a:ext cx="3448000" cy="3448000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5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447446" y="1323357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4" name="Rectangle 3"/>
          <p:cNvSpPr/>
          <p:nvPr userDrawn="1"/>
        </p:nvSpPr>
        <p:spPr>
          <a:xfrm>
            <a:off x="0" y="4299942"/>
            <a:ext cx="9144000" cy="84355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Free PowerPoint</a:t>
            </a:r>
            <a:r>
              <a:rPr lang="en-US" sz="4000" baseline="0" dirty="0" smtClean="0">
                <a:solidFill>
                  <a:schemeClr val="bg1"/>
                </a:solidFill>
              </a:rPr>
              <a:t> Templates    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00-png\0527\David-Castillo-Dominici-A-Young-Graduation-Woma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2788" y="-138676"/>
            <a:ext cx="2956123" cy="4445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17</cp:revision>
  <dcterms:created xsi:type="dcterms:W3CDTF">2015-05-04T01:58:16Z</dcterms:created>
  <dcterms:modified xsi:type="dcterms:W3CDTF">2015-05-26T20:48:15Z</dcterms:modified>
</cp:coreProperties>
</file>