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5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5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00-png\0527\cooldesign-3d-Man-Graduation-Portra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390" y="411510"/>
            <a:ext cx="5715000" cy="380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2015-05-26T20:48:18Z</dcterms:modified>
</cp:coreProperties>
</file>