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44016"/>
            <a:ext cx="8928992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37683"/>
            <a:ext cx="2448272" cy="605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9340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521733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987824" y="3824128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Your Slogan</a:t>
            </a:r>
            <a:endParaRPr lang="en-US" altLang="ko-KR" sz="28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Click to add title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448"/>
            <a:ext cx="720080" cy="1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340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2015-02-03T13:41:55Z</dcterms:modified>
</cp:coreProperties>
</file>