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sldIdLst>
    <p:sldId id="256" r:id="rId3"/>
    <p:sldId id="257" r:id="rId4"/>
    <p:sldId id="259" r:id="rId5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992" y="-79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9768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2/5/2015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5354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2/5/2015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8249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2/5/2015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4409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2/5/2015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8716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2/5/2015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091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 smtClean="0"/>
              <a:t> Click to edit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95536" y="1131590"/>
            <a:ext cx="8496944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05880" y="1808261"/>
            <a:ext cx="8496944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46943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 smtClean="0"/>
              <a:t> Click to edit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979712" y="987574"/>
            <a:ext cx="6912768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1990056" y="1664245"/>
            <a:ext cx="6912768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22808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2/5/2015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959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2/5/2015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1330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2/5/2015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4311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2/5/2015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8029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2/5/2015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794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2/5/2015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5109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2391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</p:sldLayoutIdLst>
  <p:txStyles>
    <p:titleStyle>
      <a:lvl1pPr algn="ctr" defTabSz="914400" rtl="0" eaLnBrk="1" latinLnBrk="1" hangingPunct="1">
        <a:spcBef>
          <a:spcPct val="0"/>
        </a:spcBef>
        <a:buNone/>
        <a:defRPr sz="36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937D59-5EDB-4C39-B697-625748F703B6}" type="datetimeFigureOut">
              <a:rPr lang="en-US" smtClean="0"/>
              <a:t>2/5/2015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239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free-powerpoint-templates-design.com/free-powerpoint-templates-design" TargetMode="Externa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23929" y="3979391"/>
            <a:ext cx="486003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2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INSERT </a:t>
            </a:r>
            <a:r>
              <a:rPr kumimoji="0" lang="en-US" altLang="ko-KR" sz="1200" b="1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THE </a:t>
            </a:r>
            <a:r>
              <a:rPr kumimoji="0" lang="en-US" altLang="ko-KR" sz="12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TITLE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2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OF</a:t>
            </a:r>
            <a:r>
              <a:rPr lang="en-US" altLang="ko-KR" sz="1200" b="1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kumimoji="0" lang="en-US" altLang="ko-KR" sz="12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YOUR PRESENTATION HERE    </a:t>
            </a:r>
            <a:endParaRPr kumimoji="0" lang="en-US" altLang="ko-KR" sz="1200" b="1" dirty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3923928" y="3003798"/>
            <a:ext cx="4860032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US" altLang="ko-KR" sz="32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FREE </a:t>
            </a:r>
          </a:p>
          <a:p>
            <a:pPr algn="r"/>
            <a:r>
              <a:rPr lang="en-US" altLang="ko-KR" sz="32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PPT TEMPLATES</a:t>
            </a:r>
          </a:p>
        </p:txBody>
      </p:sp>
      <p:sp>
        <p:nvSpPr>
          <p:cNvPr id="7" name="TextBox 6">
            <a:hlinkClick r:id="rId2"/>
          </p:cNvPr>
          <p:cNvSpPr txBox="1"/>
          <p:nvPr/>
        </p:nvSpPr>
        <p:spPr>
          <a:xfrm>
            <a:off x="0" y="4844068"/>
            <a:ext cx="878396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800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ALLPPT.com _ Free PowerPoint Templates, Diagrams and Charts</a:t>
            </a:r>
            <a:endParaRPr lang="ko-KR" altLang="en-US" sz="800" dirty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342201" y="272628"/>
            <a:ext cx="1728192" cy="792088"/>
          </a:xfrm>
          <a:prstGeom prst="ellipse">
            <a:avLst/>
          </a:prstGeom>
          <a:solidFill>
            <a:schemeClr val="accent3">
              <a:alpha val="7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521601"/>
            <a:ext cx="1189474" cy="294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478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Widescreen(16:9)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 </a:t>
            </a:r>
          </a:p>
          <a:p>
            <a:pPr>
              <a:buFont typeface="Wingdings" pitchFamily="2" charset="2"/>
              <a:buChar char="ü"/>
            </a:pPr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</a:t>
            </a:r>
          </a:p>
          <a:p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.</a:t>
            </a:r>
            <a:endParaRPr lang="ko-KR" alt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05944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Click to add title</a:t>
            </a:r>
            <a:endParaRPr lang="ko-KR" alt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Widescreen(16:9)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 </a:t>
            </a:r>
          </a:p>
          <a:p>
            <a:pPr>
              <a:buFont typeface="Wingdings" pitchFamily="2" charset="2"/>
              <a:buChar char="ü"/>
            </a:pPr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</a:t>
            </a:r>
          </a:p>
          <a:p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.</a:t>
            </a:r>
            <a:endParaRPr lang="ko-KR" alt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91076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501</TotalTime>
  <Words>272</Words>
  <Application>Microsoft Office PowerPoint</Application>
  <PresentationFormat>On-screen Show (16:9)</PresentationFormat>
  <Paragraphs>19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</vt:i4>
      </vt:variant>
    </vt:vector>
  </HeadingPairs>
  <TitlesOfParts>
    <vt:vector size="5" baseType="lpstr">
      <vt:lpstr>Office Theme</vt:lpstr>
      <vt:lpstr>Custom Design</vt:lpstr>
      <vt:lpstr>PowerPoint Presentation</vt:lpstr>
      <vt:lpstr> Click to add title</vt:lpstr>
      <vt:lpstr>Click to add title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Registered User</dc:creator>
  <cp:lastModifiedBy>WIN7</cp:lastModifiedBy>
  <cp:revision>20</cp:revision>
  <dcterms:created xsi:type="dcterms:W3CDTF">2014-04-01T16:27:38Z</dcterms:created>
  <dcterms:modified xsi:type="dcterms:W3CDTF">2015-02-05T11:40:16Z</dcterms:modified>
</cp:coreProperties>
</file>