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201" y="272628"/>
            <a:ext cx="1728192" cy="792088"/>
          </a:xfrm>
          <a:prstGeom prst="ellipse">
            <a:avLst/>
          </a:prstGeom>
          <a:solidFill>
            <a:schemeClr val="accent3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76464" y="5013176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76464" y="3861048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1601"/>
            <a:ext cx="1189474" cy="29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338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25</cp:revision>
  <dcterms:created xsi:type="dcterms:W3CDTF">2014-04-01T16:35:38Z</dcterms:created>
  <dcterms:modified xsi:type="dcterms:W3CDTF">2015-02-05T11:38:18Z</dcterms:modified>
</cp:coreProperties>
</file>