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1785-A157-42D4-A46A-172673549BD2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A17F-30B3-4BC1-BC7C-9321395A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6A17F-30B3-4BC1-BC7C-9321395A4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8608090" y="-355062"/>
            <a:ext cx="108012" cy="979392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292596" y="4602063"/>
            <a:ext cx="908720" cy="179512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5580112" y="0"/>
            <a:ext cx="3563888" cy="5143500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6464" y="4216377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4008" y="908720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204216" y="4793021"/>
            <a:ext cx="8760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72" y="3795886"/>
            <a:ext cx="1301512" cy="321849"/>
          </a:xfrm>
          <a:prstGeom prst="rect">
            <a:avLst/>
          </a:prstGeom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644008" y="1507108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PowerPoint</a:t>
            </a:r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644008" y="2105496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Templates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273</Words>
  <Application>Microsoft Office PowerPoint</Application>
  <PresentationFormat>On-screen Show (16:9)</PresentationFormat>
  <Paragraphs>21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2014-04-01T16:27:38Z</dcterms:created>
  <dcterms:modified xsi:type="dcterms:W3CDTF">2015-02-14T08:08:16Z</dcterms:modified>
</cp:coreProperties>
</file>