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494116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378904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2015-02-14T07:52:05Z</dcterms:modified>
</cp:coreProperties>
</file>