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51520" y="195486"/>
            <a:ext cx="3439130" cy="3439130"/>
          </a:xfrm>
          <a:prstGeom prst="ellipse">
            <a:avLst/>
          </a:prstGeom>
          <a:solidFill>
            <a:schemeClr val="bg1">
              <a:alpha val="61000"/>
            </a:schemeClr>
          </a:solidFill>
          <a:ln w="82550">
            <a:solidFill>
              <a:schemeClr val="bg1">
                <a:alpha val="1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101602"/>
            <a:ext cx="343913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YOUR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PRESENTATION </a:t>
            </a:r>
            <a:r>
              <a:rPr kumimoji="0" lang="en-US" altLang="ko-KR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HERE    </a:t>
            </a:r>
            <a:endParaRPr kumimoji="0" lang="en-US" altLang="ko-KR" sz="11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251520" y="1175023"/>
            <a:ext cx="34391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ctr"/>
            <a:r>
              <a:rPr lang="en-US" altLang="ko-K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  <a:endParaRPr lang="en-US" altLang="ko-KR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48" y="4443958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Widescreen(16:9)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Widescreen(16:9)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272</Words>
  <Application>Microsoft Office PowerPoint</Application>
  <PresentationFormat>On-screen Show (16:9)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19</cp:revision>
  <dcterms:created xsi:type="dcterms:W3CDTF">2014-04-01T16:27:38Z</dcterms:created>
  <dcterms:modified xsi:type="dcterms:W3CDTF">2015-02-03T13:21:48Z</dcterms:modified>
</cp:coreProperties>
</file>