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7544" y="356756"/>
            <a:ext cx="3888432" cy="3888432"/>
          </a:xfrm>
          <a:prstGeom prst="ellipse">
            <a:avLst/>
          </a:prstGeom>
          <a:solidFill>
            <a:schemeClr val="bg1">
              <a:alpha val="61000"/>
            </a:schemeClr>
          </a:solidFill>
          <a:ln w="82550">
            <a:solidFill>
              <a:schemeClr val="bg1"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574943"/>
            <a:ext cx="388843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1484784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  <a:endParaRPr lang="en-US" altLang="ko-KR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203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338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2014-04-01T16:35:38Z</dcterms:created>
  <dcterms:modified xsi:type="dcterms:W3CDTF">2015-02-03T13:19:44Z</dcterms:modified>
</cp:coreProperties>
</file>