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28392" y="5847655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528392" y="4695527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83164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680" y="332656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Standard (4:3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338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25</cp:revision>
  <dcterms:created xsi:type="dcterms:W3CDTF">2014-04-01T16:35:38Z</dcterms:created>
  <dcterms:modified xsi:type="dcterms:W3CDTF">2015-02-03T13:37:57Z</dcterms:modified>
</cp:coreProperties>
</file>