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392" y="584765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528392" y="469552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31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80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2015-02-03T13:37:57Z</dcterms:modified>
</cp:coreProperties>
</file>