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2/5/2015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free-powerpoint-templates-design.com/free-powerpoint-templates-desig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60" y="233586"/>
            <a:ext cx="1301512" cy="32184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4722" y="4307216"/>
            <a:ext cx="48373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529690" y="1466870"/>
            <a:ext cx="1389368" cy="52322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144000" rIns="144000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</p:txBody>
      </p:sp>
      <p:sp>
        <p:nvSpPr>
          <p:cNvPr id="10" name="TextBox 9">
            <a:hlinkClick r:id="rId4"/>
          </p:cNvPr>
          <p:cNvSpPr txBox="1"/>
          <p:nvPr/>
        </p:nvSpPr>
        <p:spPr>
          <a:xfrm>
            <a:off x="454722" y="4881339"/>
            <a:ext cx="868927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529690" y="2024261"/>
            <a:ext cx="2890182" cy="52322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144000" rIns="144000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POWERPOINT </a:t>
            </a:r>
            <a:endParaRPr lang="en-US" altLang="ko-KR" sz="2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529690" y="2571636"/>
            <a:ext cx="3191243" cy="52322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lIns="144000" rIns="144000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PRESENTATION </a:t>
            </a:r>
            <a:endParaRPr lang="en-US" altLang="ko-KR" sz="28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54722" y="4045818"/>
            <a:ext cx="483735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your subtitle or </a:t>
            </a:r>
            <a:r>
              <a:rPr lang="en-US" altLang="ko-K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main </a:t>
            </a:r>
            <a:r>
              <a:rPr lang="en-US" altLang="ko-K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author’s name here</a:t>
            </a:r>
            <a:endParaRPr lang="ko-KR" altLang="en-US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Widescreen(16:9)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280</Words>
  <Application>Microsoft Office PowerPoint</Application>
  <PresentationFormat>On-screen Show (16:9)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2014-04-01T16:27:38Z</dcterms:created>
  <dcterms:modified xsi:type="dcterms:W3CDTF">2015-02-05T12:08:25Z</dcterms:modified>
</cp:coreProperties>
</file>