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4722" y="5562606"/>
            <a:ext cx="48373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29690" y="2034214"/>
            <a:ext cx="1661552" cy="646331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lIns="144000" rIns="144000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47109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02" y="332656"/>
            <a:ext cx="1301512" cy="321849"/>
          </a:xfrm>
          <a:prstGeom prst="rect">
            <a:avLst/>
          </a:prstGeom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529690" y="2708920"/>
            <a:ext cx="3456384" cy="646331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lIns="144000" rIns="144000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POWERPOINT </a:t>
            </a:r>
            <a:endParaRPr lang="en-US" altLang="ko-KR" sz="36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529690" y="3383626"/>
            <a:ext cx="3816424" cy="646331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lIns="144000" rIns="144000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PRESENTATION </a:t>
            </a:r>
            <a:endParaRPr lang="en-US" altLang="ko-KR" sz="36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4722" y="5301208"/>
            <a:ext cx="483735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your subtitle or </a:t>
            </a:r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main </a:t>
            </a:r>
            <a:r>
              <a:rPr lang="en-US" altLang="ko-K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author’s name 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bg1"/>
                </a:solidFill>
              </a:rPr>
              <a:t> Click to add title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346</Words>
  <Application>Microsoft Office PowerPoint</Application>
  <PresentationFormat>On-screen Show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2015-02-05T12:11:58Z</dcterms:modified>
</cp:coreProperties>
</file>