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/>
          <p:nvPr/>
        </p:nvSpPr>
        <p:spPr>
          <a:xfrm>
            <a:off x="0" y="3874740"/>
            <a:ext cx="9144000" cy="1268760"/>
          </a:xfrm>
          <a:custGeom>
            <a:avLst/>
            <a:gdLst>
              <a:gd name="connsiteX0" fmla="*/ 0 w 9144000"/>
              <a:gd name="connsiteY0" fmla="*/ 0 h 1268760"/>
              <a:gd name="connsiteX1" fmla="*/ 9144000 w 9144000"/>
              <a:gd name="connsiteY1" fmla="*/ 0 h 1268760"/>
              <a:gd name="connsiteX2" fmla="*/ 9144000 w 9144000"/>
              <a:gd name="connsiteY2" fmla="*/ 1268760 h 1268760"/>
              <a:gd name="connsiteX3" fmla="*/ 0 w 9144000"/>
              <a:gd name="connsiteY3" fmla="*/ 1268760 h 1268760"/>
              <a:gd name="connsiteX4" fmla="*/ 0 w 9144000"/>
              <a:gd name="connsiteY4" fmla="*/ 0 h 1268760"/>
              <a:gd name="connsiteX0" fmla="*/ 17755 w 9144000"/>
              <a:gd name="connsiteY0" fmla="*/ 976544 h 1268760"/>
              <a:gd name="connsiteX1" fmla="*/ 9144000 w 9144000"/>
              <a:gd name="connsiteY1" fmla="*/ 0 h 1268760"/>
              <a:gd name="connsiteX2" fmla="*/ 9144000 w 9144000"/>
              <a:gd name="connsiteY2" fmla="*/ 1268760 h 1268760"/>
              <a:gd name="connsiteX3" fmla="*/ 0 w 9144000"/>
              <a:gd name="connsiteY3" fmla="*/ 1268760 h 1268760"/>
              <a:gd name="connsiteX4" fmla="*/ 17755 w 9144000"/>
              <a:gd name="connsiteY4" fmla="*/ 976544 h 126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268760">
                <a:moveTo>
                  <a:pt x="17755" y="976544"/>
                </a:moveTo>
                <a:lnTo>
                  <a:pt x="9144000" y="0"/>
                </a:lnTo>
                <a:lnTo>
                  <a:pt x="9144000" y="1268760"/>
                </a:lnTo>
                <a:lnTo>
                  <a:pt x="0" y="1268760"/>
                </a:lnTo>
                <a:lnTo>
                  <a:pt x="17755" y="976544"/>
                </a:lnTo>
                <a:close/>
              </a:path>
            </a:pathLst>
          </a:custGeom>
          <a:solidFill>
            <a:schemeClr val="bg1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"/>
          <p:cNvSpPr/>
          <p:nvPr/>
        </p:nvSpPr>
        <p:spPr>
          <a:xfrm>
            <a:off x="0" y="0"/>
            <a:ext cx="4572000" cy="5143500"/>
          </a:xfrm>
          <a:custGeom>
            <a:avLst/>
            <a:gdLst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3178206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0" h="6858000">
                <a:moveTo>
                  <a:pt x="0" y="0"/>
                </a:moveTo>
                <a:lnTo>
                  <a:pt x="4572000" y="0"/>
                </a:lnTo>
                <a:lnTo>
                  <a:pt x="3178206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60040" y="1347614"/>
            <a:ext cx="42119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60040" y="339502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1">
            <a:hlinkClick r:id="rId2"/>
          </p:cNvPr>
          <p:cNvSpPr txBox="1"/>
          <p:nvPr/>
        </p:nvSpPr>
        <p:spPr>
          <a:xfrm>
            <a:off x="0" y="487600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34819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2015-02-21T14:31:23Z</dcterms:modified>
</cp:coreProperties>
</file>