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6"/>
  </p:notes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39F76B-5DC2-4673-98BC-D02AA1B2E143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232CA-8212-4557-A83F-126FB5BC7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927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232CA-8212-4557-A83F-126FB5BC78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781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free-powerpoint-templates-desig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589240"/>
            <a:ext cx="9144000" cy="1268760"/>
          </a:xfrm>
          <a:custGeom>
            <a:avLst/>
            <a:gdLst>
              <a:gd name="connsiteX0" fmla="*/ 0 w 9144000"/>
              <a:gd name="connsiteY0" fmla="*/ 0 h 1268760"/>
              <a:gd name="connsiteX1" fmla="*/ 9144000 w 9144000"/>
              <a:gd name="connsiteY1" fmla="*/ 0 h 1268760"/>
              <a:gd name="connsiteX2" fmla="*/ 9144000 w 9144000"/>
              <a:gd name="connsiteY2" fmla="*/ 1268760 h 1268760"/>
              <a:gd name="connsiteX3" fmla="*/ 0 w 9144000"/>
              <a:gd name="connsiteY3" fmla="*/ 1268760 h 1268760"/>
              <a:gd name="connsiteX4" fmla="*/ 0 w 9144000"/>
              <a:gd name="connsiteY4" fmla="*/ 0 h 1268760"/>
              <a:gd name="connsiteX0" fmla="*/ 17755 w 9144000"/>
              <a:gd name="connsiteY0" fmla="*/ 976544 h 1268760"/>
              <a:gd name="connsiteX1" fmla="*/ 9144000 w 9144000"/>
              <a:gd name="connsiteY1" fmla="*/ 0 h 1268760"/>
              <a:gd name="connsiteX2" fmla="*/ 9144000 w 9144000"/>
              <a:gd name="connsiteY2" fmla="*/ 1268760 h 1268760"/>
              <a:gd name="connsiteX3" fmla="*/ 0 w 9144000"/>
              <a:gd name="connsiteY3" fmla="*/ 1268760 h 1268760"/>
              <a:gd name="connsiteX4" fmla="*/ 17755 w 9144000"/>
              <a:gd name="connsiteY4" fmla="*/ 976544 h 1268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268760">
                <a:moveTo>
                  <a:pt x="17755" y="976544"/>
                </a:moveTo>
                <a:lnTo>
                  <a:pt x="9144000" y="0"/>
                </a:lnTo>
                <a:lnTo>
                  <a:pt x="9144000" y="1268760"/>
                </a:lnTo>
                <a:lnTo>
                  <a:pt x="0" y="1268760"/>
                </a:lnTo>
                <a:lnTo>
                  <a:pt x="17755" y="976544"/>
                </a:lnTo>
                <a:close/>
              </a:path>
            </a:pathLst>
          </a:custGeom>
          <a:solidFill>
            <a:schemeClr val="bg1"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4572000" cy="6858000"/>
          </a:xfrm>
          <a:custGeom>
            <a:avLst/>
            <a:gdLst>
              <a:gd name="connsiteX0" fmla="*/ 0 w 4572000"/>
              <a:gd name="connsiteY0" fmla="*/ 0 h 6858000"/>
              <a:gd name="connsiteX1" fmla="*/ 4572000 w 4572000"/>
              <a:gd name="connsiteY1" fmla="*/ 0 h 6858000"/>
              <a:gd name="connsiteX2" fmla="*/ 4572000 w 4572000"/>
              <a:gd name="connsiteY2" fmla="*/ 6858000 h 6858000"/>
              <a:gd name="connsiteX3" fmla="*/ 0 w 4572000"/>
              <a:gd name="connsiteY3" fmla="*/ 6858000 h 6858000"/>
              <a:gd name="connsiteX4" fmla="*/ 0 w 4572000"/>
              <a:gd name="connsiteY4" fmla="*/ 0 h 6858000"/>
              <a:gd name="connsiteX0" fmla="*/ 0 w 4572000"/>
              <a:gd name="connsiteY0" fmla="*/ 0 h 6858000"/>
              <a:gd name="connsiteX1" fmla="*/ 4572000 w 4572000"/>
              <a:gd name="connsiteY1" fmla="*/ 0 h 6858000"/>
              <a:gd name="connsiteX2" fmla="*/ 3178206 w 4572000"/>
              <a:gd name="connsiteY2" fmla="*/ 6858000 h 6858000"/>
              <a:gd name="connsiteX3" fmla="*/ 0 w 4572000"/>
              <a:gd name="connsiteY3" fmla="*/ 6858000 h 6858000"/>
              <a:gd name="connsiteX4" fmla="*/ 0 w 457200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72000" h="6858000">
                <a:moveTo>
                  <a:pt x="0" y="0"/>
                </a:moveTo>
                <a:lnTo>
                  <a:pt x="4572000" y="0"/>
                </a:lnTo>
                <a:lnTo>
                  <a:pt x="3178206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32048" y="1484784"/>
            <a:ext cx="42119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32048" y="476672"/>
            <a:ext cx="421196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3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165304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347</Words>
  <Application>Microsoft Office PowerPoint</Application>
  <PresentationFormat>On-screen Show (4:3)</PresentationFormat>
  <Paragraphs>24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27</cp:revision>
  <dcterms:created xsi:type="dcterms:W3CDTF">2014-04-01T16:35:38Z</dcterms:created>
  <dcterms:modified xsi:type="dcterms:W3CDTF">2015-02-21T11:50:34Z</dcterms:modified>
</cp:coreProperties>
</file>