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15616" y="0"/>
            <a:ext cx="8028384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684067" y="1268760"/>
            <a:ext cx="7002733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694411" y="1844824"/>
            <a:ext cx="7002733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6165304"/>
            <a:ext cx="1301512" cy="32184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4941168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365104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accent6">
                    <a:lumMod val="50000"/>
                  </a:schemeClr>
                </a:solidFill>
              </a:rPr>
              <a:t> Click to add title</a:t>
            </a:r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338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2014-04-01T16:35:38Z</dcterms:created>
  <dcterms:modified xsi:type="dcterms:W3CDTF">2015-02-10T13:40:40Z</dcterms:modified>
</cp:coreProperties>
</file>