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17398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9838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92425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10" y="466946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2015-02-21T14:31:43Z</dcterms:modified>
</cp:coreProperties>
</file>