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88432" y="15567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88432" y="4046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096" y="278092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2014-04-01T16:35:38Z</dcterms:created>
  <dcterms:modified xsi:type="dcterms:W3CDTF">2015-02-21T14:25:28Z</dcterms:modified>
</cp:coreProperties>
</file>