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4864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05" y="468294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complete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PowerPoint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2015-02-24T18:26:03Z</dcterms:modified>
</cp:coreProperties>
</file>