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07904" y="1769833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07904" y="617705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5679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39" y="632811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2015-02-24T18:24:11Z</dcterms:modified>
</cp:coreProperties>
</file>