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347614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84355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26749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2015-02-03T13:41:36Z</dcterms:modified>
</cp:coreProperties>
</file>