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017439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1301512" cy="321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83159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80709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0648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945431"/>
            <a:ext cx="8229600" cy="3600400"/>
          </a:xfrm>
        </p:spPr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Standard (4:3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338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25</cp:revision>
  <dcterms:created xsi:type="dcterms:W3CDTF">2014-04-01T16:35:38Z</dcterms:created>
  <dcterms:modified xsi:type="dcterms:W3CDTF">2015-02-03T13:39:39Z</dcterms:modified>
</cp:coreProperties>
</file>