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6065" y="201612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76064" y="104053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72" y="3022939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 Click to add title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2015-02-05T11:53:55Z</dcterms:modified>
</cp:coreProperties>
</file>