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311135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195922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554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 Click to add title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2015-02-05T11:51:44Z</dcterms:modified>
</cp:coreProperties>
</file>