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710974" y="1268760"/>
            <a:ext cx="7975826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721318" y="1844824"/>
            <a:ext cx="7975826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32656"/>
            <a:ext cx="1301512" cy="3218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5919663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5343599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338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2014-04-01T16:35:38Z</dcterms:created>
  <dcterms:modified xsi:type="dcterms:W3CDTF">2015-02-14T08:14:02Z</dcterms:modified>
</cp:coreProperties>
</file>