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57" y="146201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04056" y="48642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04056" y="4844068"/>
            <a:ext cx="82799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47" y="435187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272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19</cp:revision>
  <dcterms:created xsi:type="dcterms:W3CDTF">2014-04-01T16:27:38Z</dcterms:created>
  <dcterms:modified xsi:type="dcterms:W3CDTF">2015-02-03T13:33:09Z</dcterms:modified>
</cp:coreProperties>
</file>