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6"/>
  </p:notes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5C530-67E5-4C8E-A5D4-A0ED0257BA03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0A0186-A81D-4386-8BD7-A7464E6CC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556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A0186-A81D-4386-8BD7-A7464E6CCCD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458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1628800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39552" y="476672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3"/>
          </p:cNvPr>
          <p:cNvSpPr txBox="1"/>
          <p:nvPr/>
        </p:nvSpPr>
        <p:spPr>
          <a:xfrm>
            <a:off x="583942" y="6597932"/>
            <a:ext cx="856005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942" y="6093296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Standard (4:3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</TotalTime>
  <Words>339</Words>
  <Application>Microsoft Office PowerPoint</Application>
  <PresentationFormat>On-screen Show (4:3)</PresentationFormat>
  <Paragraphs>24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2015-02-03T13:42:02Z</dcterms:modified>
</cp:coreProperties>
</file>