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6"/>
  </p:notes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5C530-67E5-4C8E-A5D4-A0ED0257BA0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A0186-A81D-4386-8BD7-A7464E6CC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5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A0186-A81D-4386-8BD7-A7464E6CCC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58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628800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9552" y="476672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3"/>
          </p:cNvPr>
          <p:cNvSpPr txBox="1"/>
          <p:nvPr/>
        </p:nvSpPr>
        <p:spPr>
          <a:xfrm>
            <a:off x="583942" y="6597932"/>
            <a:ext cx="85600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42" y="609329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339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2015-02-03T13:42:02Z</dcterms:modified>
</cp:coreProperties>
</file>