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2" y="548761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43121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212976"/>
            <a:ext cx="1301512" cy="321849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2963382" y="2511996"/>
            <a:ext cx="1749286" cy="1749286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accent3">
                    <a:lumMod val="50000"/>
                  </a:schemeClr>
                </a:solidFill>
              </a:rPr>
              <a:t> Click to add title</a:t>
            </a:r>
            <a:endParaRPr lang="ko-KR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2015-02-21T11:39:11Z</dcterms:modified>
</cp:coreProperties>
</file>