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79912" y="5487615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779912" y="4312196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212976"/>
            <a:ext cx="1301512" cy="321849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2963382" y="2511996"/>
            <a:ext cx="1749286" cy="1749286"/>
          </a:xfrm>
          <a:prstGeom prst="ellipse">
            <a:avLst/>
          </a:prstGeom>
          <a:noFill/>
          <a:ln>
            <a:solidFill>
              <a:schemeClr val="bg1">
                <a:lumMod val="9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accent3">
                    <a:lumMod val="50000"/>
                  </a:schemeClr>
                </a:solidFill>
              </a:rPr>
              <a:t> Click to add title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2015-02-21T11:39:11Z</dcterms:modified>
</cp:coreProperties>
</file>