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/>
          </p:cNvPr>
          <p:cNvSpPr txBox="1"/>
          <p:nvPr/>
        </p:nvSpPr>
        <p:spPr>
          <a:xfrm>
            <a:off x="0" y="-11013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4630760"/>
            <a:ext cx="1301512" cy="32184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4230650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accent1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3757786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280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2015-02-24T18:21:43Z</dcterms:modified>
</cp:coreProperties>
</file>