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6066095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580362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500429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346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2015-02-24T18:26:23Z</dcterms:modified>
</cp:coreProperties>
</file>