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7984" y="452207"/>
            <a:ext cx="44447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5772" y="103619"/>
            <a:ext cx="4122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8504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2015-02-10T13:19:09Z</dcterms:modified>
</cp:coreProperties>
</file>