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7984" y="680835"/>
            <a:ext cx="44447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05772" y="251523"/>
            <a:ext cx="41222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13669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338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2014-04-01T16:35:38Z</dcterms:created>
  <dcterms:modified xsi:type="dcterms:W3CDTF">2015-02-10T13:17:01Z</dcterms:modified>
</cp:coreProperties>
</file>