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9" y="138710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41151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446379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2014-04-01T16:27:38Z</dcterms:created>
  <dcterms:modified xsi:type="dcterms:W3CDTF">2015-02-14T08:23:18Z</dcterms:modified>
</cp:coreProperties>
</file>