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9" y="1387103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3528" y="411510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1244" y="4463797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272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19</cp:revision>
  <dcterms:created xsi:type="dcterms:W3CDTF">2014-04-01T16:27:38Z</dcterms:created>
  <dcterms:modified xsi:type="dcterms:W3CDTF">2015-02-14T08:23:18Z</dcterms:modified>
</cp:coreProperties>
</file>