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6288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4766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27608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2015-02-14T08:21:35Z</dcterms:modified>
</cp:coreProperties>
</file>