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2/14/2015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1628800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611560" y="476672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1244" y="6276083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2015-02-14T08:21:35Z</dcterms:modified>
</cp:coreProperties>
</file>