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1" y="1534021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11560" y="558428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611561" y="4844068"/>
            <a:ext cx="81723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4659982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280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23</cp:revision>
  <dcterms:created xsi:type="dcterms:W3CDTF">2014-04-01T16:27:38Z</dcterms:created>
  <dcterms:modified xsi:type="dcterms:W3CDTF">2015-11-06T13:59:47Z</dcterms:modified>
</cp:coreProperties>
</file>