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2088" y="184482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92088" y="69269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11560" y="6597932"/>
            <a:ext cx="85324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635623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2014-04-01T16:35:38Z</dcterms:created>
  <dcterms:modified xsi:type="dcterms:W3CDTF">2015-11-06T13:58:31Z</dcterms:modified>
</cp:coreProperties>
</file>