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 rot="10800000">
            <a:off x="5654102" y="12084"/>
            <a:ext cx="2952328" cy="3039967"/>
          </a:xfrm>
          <a:prstGeom prst="round2SameRect">
            <a:avLst>
              <a:gd name="adj1" fmla="val 6444"/>
              <a:gd name="adj2" fmla="val 0"/>
            </a:avLst>
          </a:prstGeom>
          <a:solidFill>
            <a:schemeClr val="accent6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654102" y="1628800"/>
            <a:ext cx="2952328" cy="461665"/>
          </a:xfrm>
          <a:prstGeom prst="rect">
            <a:avLst/>
          </a:prstGeom>
          <a:noFill/>
        </p:spPr>
        <p:txBody>
          <a:bodyPr wrap="square" lIns="180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654102" y="287282"/>
            <a:ext cx="295232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0" anchor="ctr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28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</a:t>
            </a:r>
          </a:p>
          <a:p>
            <a:r>
              <a:rPr lang="en-US" altLang="ko-KR" sz="28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TEMPLATES</a:t>
            </a:r>
            <a:endParaRPr lang="en-US" altLang="ko-KR" sz="2800" b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492896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Standard (4:3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338</Words>
  <Application>Microsoft Office PowerPoint</Application>
  <PresentationFormat>On-screen Show (4:3)</PresentationFormat>
  <Paragraphs>24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26</cp:revision>
  <dcterms:created xsi:type="dcterms:W3CDTF">2014-04-01T16:35:38Z</dcterms:created>
  <dcterms:modified xsi:type="dcterms:W3CDTF">2015-02-10T13:29:58Z</dcterms:modified>
</cp:coreProperties>
</file>