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0121" y="275525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80120" y="177966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2015-02-24T18:26:41Z</dcterms:modified>
</cp:coreProperties>
</file>