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3573016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99592" y="24928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2015-02-24T18:26:35Z</dcterms:modified>
</cp:coreProperties>
</file>