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87684" y="3672819"/>
            <a:ext cx="478802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1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087684" y="2664707"/>
            <a:ext cx="478802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887570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15237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Standard (4:3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</TotalTime>
  <Words>338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26</cp:revision>
  <dcterms:created xsi:type="dcterms:W3CDTF">2014-04-01T16:35:38Z</dcterms:created>
  <dcterms:modified xsi:type="dcterms:W3CDTF">2015-11-07T17:29:16Z</dcterms:modified>
</cp:coreProperties>
</file>