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27584" y="16778"/>
            <a:ext cx="8316416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600201"/>
            <a:ext cx="7499176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1197968" y="2276872"/>
            <a:ext cx="7499176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1840" y="3645024"/>
            <a:ext cx="302433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131840" y="2841645"/>
            <a:ext cx="30243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8610" y="4071768"/>
            <a:ext cx="1010796" cy="249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2015-02-24T18:26:28Z</dcterms:modified>
</cp:coreProperties>
</file>