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7" r:id="rId4"/>
    <p:sldId id="259" r:id="rId5"/>
    <p:sldId id="258" r:id="rId6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 smtClean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75806"/>
            <a:ext cx="9144000" cy="1656184"/>
          </a:xfrm>
          <a:prstGeom prst="rect">
            <a:avLst/>
          </a:prstGeom>
          <a:solidFill>
            <a:srgbClr val="1C5BA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hlinkClick r:id="rId2"/>
          </p:cNvPr>
          <p:cNvSpPr txBox="1"/>
          <p:nvPr/>
        </p:nvSpPr>
        <p:spPr>
          <a:xfrm>
            <a:off x="0" y="4876586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44" y="4228025"/>
            <a:ext cx="1301512" cy="3218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3753614"/>
            <a:ext cx="91440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3233968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PPT TEMPLATES</a:t>
            </a: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Click to add title</a:t>
            </a:r>
            <a:endParaRPr lang="ko-KR" alt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Widescreen(16:9)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</a:t>
            </a:r>
          </a:p>
          <a:p>
            <a:endParaRPr lang="en-US" altLang="ko-KR" dirty="0">
              <a:latin typeface="Arial" pitchFamily="34" charset="0"/>
              <a:cs typeface="Arial" pitchFamily="34" charset="0"/>
            </a:endParaRPr>
          </a:p>
          <a:p>
            <a:r>
              <a:rPr lang="en-US" altLang="ko-KR" dirty="0"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70" y="176808"/>
            <a:ext cx="3096342" cy="23222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28" y="470756"/>
            <a:ext cx="5616623" cy="4212467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670" y="2634233"/>
            <a:ext cx="3096342" cy="232225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5993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272</Words>
  <Application>Microsoft Office PowerPoint</Application>
  <PresentationFormat>On-screen Show (16:9)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Custom Design</vt:lpstr>
      <vt:lpstr>PowerPoint Presentation</vt:lpstr>
      <vt:lpstr> Click to add title</vt:lpstr>
      <vt:lpstr>Click to add title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WIN7</cp:lastModifiedBy>
  <cp:revision>19</cp:revision>
  <dcterms:created xsi:type="dcterms:W3CDTF">2014-04-01T16:27:38Z</dcterms:created>
  <dcterms:modified xsi:type="dcterms:W3CDTF">2015-01-14T00:06:06Z</dcterms:modified>
</cp:coreProperties>
</file>