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73029" y="2251199"/>
            <a:ext cx="363589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273030" y="1275606"/>
            <a:ext cx="36358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accent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accent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272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2015-01-06T21:56:05Z</dcterms:modified>
</cp:coreProperties>
</file>