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73029" y="2251199"/>
            <a:ext cx="363589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YOUR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sz="1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sz="10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273030" y="1275606"/>
            <a:ext cx="36358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accent6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800" b="1" dirty="0" smtClean="0">
                <a:solidFill>
                  <a:schemeClr val="accent6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749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272</Words>
  <Application>Microsoft Office PowerPoint</Application>
  <PresentationFormat>On-screen Show (16:9)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20</cp:revision>
  <dcterms:created xsi:type="dcterms:W3CDTF">2014-04-01T16:27:38Z</dcterms:created>
  <dcterms:modified xsi:type="dcterms:W3CDTF">2015-01-06T21:56:05Z</dcterms:modified>
</cp:coreProperties>
</file>