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0268" y="2612812"/>
            <a:ext cx="403244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1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1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70268" y="1460684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accent6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accent6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07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338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2015-01-06T21:54:12Z</dcterms:modified>
</cp:coreProperties>
</file>