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1/7/2015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4770268" y="2612812"/>
            <a:ext cx="4032448" cy="60016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1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100" b="1" dirty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YOUR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PRESENTATION </a:t>
            </a:r>
            <a:r>
              <a:rPr kumimoji="0" lang="en-US" altLang="ko-KR" sz="1100" b="1" dirty="0" smtClean="0">
                <a:solidFill>
                  <a:schemeClr val="accent6"/>
                </a:solidFill>
                <a:latin typeface="Arial" pitchFamily="34" charset="0"/>
                <a:cs typeface="Arial" pitchFamily="34" charset="0"/>
              </a:rPr>
              <a:t>HERE    </a:t>
            </a:r>
            <a:endParaRPr kumimoji="0" lang="en-US" altLang="ko-KR" sz="1100" b="1" dirty="0">
              <a:solidFill>
                <a:schemeClr val="accent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4770268" y="1460684"/>
            <a:ext cx="4032448" cy="10772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200" b="1" dirty="0" smtClean="0">
                <a:solidFill>
                  <a:schemeClr val="accent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200" b="1" dirty="0" smtClean="0">
                <a:solidFill>
                  <a:schemeClr val="accent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6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6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rightnessContrast bright="-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2607" y="332656"/>
            <a:ext cx="1301512" cy="3218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Standard (4:3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487</TotalTime>
  <Words>338</Words>
  <Application>Microsoft Office PowerPoint</Application>
  <PresentationFormat>On-screen Show (4:3)</PresentationFormat>
  <Paragraphs>24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Click to add title</vt:lpstr>
      <vt:lpstr>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25</cp:revision>
  <dcterms:created xsi:type="dcterms:W3CDTF">2014-04-01T16:35:38Z</dcterms:created>
  <dcterms:modified xsi:type="dcterms:W3CDTF">2015-01-06T21:54:12Z</dcterms:modified>
</cp:coreProperties>
</file>