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66124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509120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1572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338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2015-11-07T18:21:43Z</dcterms:modified>
</cp:coreProperties>
</file>