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95936" y="5919663"/>
            <a:ext cx="478802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95936" y="4767535"/>
            <a:ext cx="47880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878396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60648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Standard (4:3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486</TotalTime>
  <Words>338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25</cp:revision>
  <dcterms:created xsi:type="dcterms:W3CDTF">2014-04-01T16:35:38Z</dcterms:created>
  <dcterms:modified xsi:type="dcterms:W3CDTF">2015-01-24T03:41:41Z</dcterms:modified>
</cp:coreProperties>
</file>