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5" y="4024684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67544" y="3049091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467544" y="4844068"/>
            <a:ext cx="83164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023" y="339502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Widescreen(16:9)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Widescreen(16:9)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272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20</cp:revision>
  <dcterms:created xsi:type="dcterms:W3CDTF">2014-04-01T16:27:38Z</dcterms:created>
  <dcterms:modified xsi:type="dcterms:W3CDTF">2015-01-06T21:46:59Z</dcterms:modified>
</cp:coreProperties>
</file>