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64" y="551723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76064" y="436510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76064" y="6525344"/>
            <a:ext cx="8567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7084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2015-01-06T21:44:35Z</dcterms:modified>
</cp:coreProperties>
</file>