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7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3" y="2395215"/>
            <a:ext cx="4860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39552" y="1419622"/>
            <a:ext cx="48600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539553" y="3580442"/>
            <a:ext cx="40324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67494"/>
            <a:ext cx="1301512" cy="3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Widescreen(16:9)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Click to add title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Widescreen(16:9)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272</Words>
  <Application>Microsoft Office PowerPoint</Application>
  <PresentationFormat>On-screen Show (16:9)</PresentationFormat>
  <Paragraphs>19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20</cp:revision>
  <dcterms:created xsi:type="dcterms:W3CDTF">2014-04-01T16:27:38Z</dcterms:created>
  <dcterms:modified xsi:type="dcterms:W3CDTF">2015-01-06T22:00:23Z</dcterms:modified>
</cp:coreProperties>
</file>