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28498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213285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30674" y="4869740"/>
            <a:ext cx="4247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63" y="6237312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338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2015-01-06T21:58:13Z</dcterms:modified>
</cp:coreProperties>
</file>