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1/10/2015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1/10/2015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1/10/2015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48073" y="1534021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648072" y="558428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648072" y="4844068"/>
            <a:ext cx="813588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9922" y="4539731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Widescreen(16:9)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Widescreen(16:9)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500</TotalTime>
  <Words>272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20</cp:revision>
  <dcterms:created xsi:type="dcterms:W3CDTF">2014-04-01T16:27:38Z</dcterms:created>
  <dcterms:modified xsi:type="dcterms:W3CDTF">2015-01-10T09:58:04Z</dcterms:modified>
</cp:coreProperties>
</file>